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22826-F723-4037-9353-A1A64BF6C58C}" type="datetimeFigureOut">
              <a:rPr lang="el-GR" smtClean="0"/>
              <a:t>1/6/2021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48B64-A8CB-4C49-AFB9-76E5765E43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593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48B64-A8CB-4C49-AFB9-76E5765E43D3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773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48B64-A8CB-4C49-AFB9-76E5765E43D3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773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1/6/2021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1/6/2021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1/6/2021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 smtClean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ea typeface="Calibri"/>
                <a:cs typeface="Times New Roman"/>
              </a:rPr>
              <a:t>03.</a:t>
            </a:r>
            <a:r>
              <a:rPr lang="en-US" sz="1000" dirty="0" smtClean="0">
                <a:ea typeface="Calibri"/>
                <a:cs typeface="Times New Roman"/>
              </a:rPr>
              <a:t>c.1</a:t>
            </a:r>
            <a:r>
              <a:rPr lang="el-GR" sz="1000" dirty="0" smtClean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  <a:endParaRPr lang="el-G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  <a:r>
              <a:rPr lang="el-GR" sz="1600" b="1" dirty="0" smtClean="0">
                <a:solidFill>
                  <a:schemeClr val="tx2"/>
                </a:solidFill>
              </a:rPr>
              <a:t> Α Τ Τ Ι Κ Η Σ</a:t>
            </a:r>
            <a:endParaRPr lang="el-GR" sz="1600" b="1" dirty="0">
              <a:solidFill>
                <a:schemeClr val="tx2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/>
              <a:t>ΕΤΠΑ</a:t>
            </a:r>
            <a:endParaRPr lang="el-GR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/>
              <a:t>Με τη συγχρηματοδότηση της Ελλάδας και της Ευρωπαϊκής Ένωσης</a:t>
            </a:r>
            <a:endParaRPr lang="el-GR" sz="1200" b="1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  <a:endParaRPr lang="el-GR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Η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ευρώ.</a:t>
            </a: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6435317" y="5615543"/>
            <a:ext cx="1388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28.599,51</a:t>
            </a:r>
            <a:r>
              <a:rPr lang="el-GR" sz="1600" b="1" dirty="0" smtClean="0"/>
              <a:t> €</a:t>
            </a:r>
            <a:endParaRPr lang="el-GR" sz="1600" dirty="0"/>
          </a:p>
        </p:txBody>
      </p:sp>
      <p:sp>
        <p:nvSpPr>
          <p:cNvPr id="227" name="TextBox 226"/>
          <p:cNvSpPr txBox="1"/>
          <p:nvPr/>
        </p:nvSpPr>
        <p:spPr>
          <a:xfrm>
            <a:off x="3300413" y="2460625"/>
            <a:ext cx="559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 dirty="0"/>
              <a:t>ΕΝΙΣΧΥΣΗ ΤΗΣ </a:t>
            </a:r>
            <a:r>
              <a:rPr lang="el-GR" sz="900" dirty="0" smtClean="0"/>
              <a:t>ΕΠΙΧΕΙΡΗΣΗΣ</a:t>
            </a:r>
            <a:r>
              <a:rPr lang="en-US" sz="900" dirty="0" smtClean="0"/>
              <a:t> </a:t>
            </a:r>
            <a:r>
              <a:rPr lang="el-GR" sz="900" dirty="0" smtClean="0"/>
              <a:t>ΜΙΧΑΗΛ </a:t>
            </a:r>
            <a:r>
              <a:rPr lang="el-GR" sz="900" dirty="0"/>
              <a:t>ΛΑΣΚΑΡΙΔΗΣ ΚΑΙ ΣΙΑ </a:t>
            </a:r>
            <a:r>
              <a:rPr lang="el-GR" sz="900" dirty="0" smtClean="0"/>
              <a:t>Ε.Ε</a:t>
            </a:r>
            <a:r>
              <a:rPr lang="el-GR" sz="900" dirty="0"/>
              <a:t>. ΠΟΥ ΕΠΛΗΓΗ ΑΠΟ </a:t>
            </a:r>
            <a:r>
              <a:rPr lang="el-GR" sz="900" dirty="0" smtClean="0"/>
              <a:t>ΤΟΝ</a:t>
            </a:r>
            <a:r>
              <a:rPr lang="en-US" sz="900" dirty="0" smtClean="0"/>
              <a:t> COVID-19 </a:t>
            </a:r>
            <a:r>
              <a:rPr lang="el-GR" sz="900" dirty="0"/>
              <a:t>ΣΤΗΝ ΑΤΤΙΚΗ </a:t>
            </a:r>
            <a:endParaRPr lang="en-US" sz="900" dirty="0" smtClean="0"/>
          </a:p>
          <a:p>
            <a:r>
              <a:rPr lang="el-GR" sz="900" dirty="0" smtClean="0"/>
              <a:t>[ΜΙΧΑΗΛ</a:t>
            </a:r>
            <a:r>
              <a:rPr lang="en-US" sz="900" dirty="0" smtClean="0"/>
              <a:t> </a:t>
            </a:r>
            <a:r>
              <a:rPr lang="el-GR" sz="900" dirty="0" smtClean="0"/>
              <a:t>ΛΑΣΚΑΡΙΔΗΣ </a:t>
            </a:r>
            <a:r>
              <a:rPr lang="el-GR" sz="900" dirty="0"/>
              <a:t>ΚΑΙ ΣΙΑ Ε.Ε</a:t>
            </a:r>
            <a:r>
              <a:rPr lang="el-GR" sz="900" dirty="0" smtClean="0"/>
              <a:t>.]</a:t>
            </a:r>
            <a:r>
              <a:rPr lang="en-US" sz="900" dirty="0" smtClean="0"/>
              <a:t> </a:t>
            </a:r>
            <a:r>
              <a:rPr lang="el-GR" sz="900" dirty="0" smtClean="0"/>
              <a:t>ΑΤΤΕ3-0196238</a:t>
            </a:r>
            <a:r>
              <a:rPr lang="el-GR" sz="900" dirty="0"/>
              <a:t>]</a:t>
            </a:r>
            <a:endParaRPr lang="el-GR" sz="900" dirty="0"/>
          </a:p>
        </p:txBody>
      </p:sp>
      <p:sp>
        <p:nvSpPr>
          <p:cNvPr id="228" name="TextBox 227"/>
          <p:cNvSpPr txBox="1"/>
          <p:nvPr/>
        </p:nvSpPr>
        <p:spPr>
          <a:xfrm>
            <a:off x="3452813" y="2851150"/>
            <a:ext cx="5248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ΜΙΧΑΗΛ ΛΑΣΚΑΡΙΔΗΣ </a:t>
            </a:r>
            <a:r>
              <a:rPr lang="el-GR" sz="1200" dirty="0" smtClean="0"/>
              <a:t>ΚΑΙ</a:t>
            </a:r>
            <a:r>
              <a:rPr lang="en-US" sz="1200" dirty="0" smtClean="0"/>
              <a:t> </a:t>
            </a:r>
            <a:r>
              <a:rPr lang="el-GR" sz="1200" dirty="0" smtClean="0"/>
              <a:t>ΣΙΑ </a:t>
            </a:r>
            <a:r>
              <a:rPr lang="el-GR" sz="1200" dirty="0"/>
              <a:t>Ε.Ε. - 998354230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 smtClean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ea typeface="Calibri"/>
                <a:cs typeface="Times New Roman"/>
              </a:rPr>
              <a:t>03.</a:t>
            </a:r>
            <a:r>
              <a:rPr lang="en-US" sz="1000" dirty="0" smtClean="0">
                <a:ea typeface="Calibri"/>
                <a:cs typeface="Times New Roman"/>
              </a:rPr>
              <a:t>c.1</a:t>
            </a:r>
            <a:r>
              <a:rPr lang="el-GR" sz="1000" dirty="0" smtClean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  <a:endParaRPr lang="el-G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  <a:r>
              <a:rPr lang="el-GR" sz="1600" b="1" dirty="0" smtClean="0">
                <a:solidFill>
                  <a:schemeClr val="tx2"/>
                </a:solidFill>
              </a:rPr>
              <a:t> Α Τ Τ Ι Κ Η Σ</a:t>
            </a:r>
            <a:endParaRPr lang="el-GR" sz="1600" b="1" dirty="0">
              <a:solidFill>
                <a:schemeClr val="tx2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/>
              <a:t>ΕΤΠΑ</a:t>
            </a:r>
            <a:endParaRPr lang="el-GR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/>
              <a:t>Με τη συγχρηματοδότηση της Ελλάδας και της Ευρωπαϊκής Ένωσης</a:t>
            </a:r>
            <a:endParaRPr lang="el-GR" sz="1200" b="1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  <a:endParaRPr lang="el-GR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Η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ευρώ.</a:t>
            </a: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6435317" y="5624799"/>
            <a:ext cx="1388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 </a:t>
            </a:r>
            <a:r>
              <a:rPr lang="el-GR" sz="1600" dirty="0"/>
              <a:t>20.183,62</a:t>
            </a:r>
            <a:r>
              <a:rPr lang="el-GR" sz="1600" b="1" dirty="0" smtClean="0"/>
              <a:t>€</a:t>
            </a:r>
            <a:endParaRPr lang="el-GR" sz="1600" dirty="0"/>
          </a:p>
        </p:txBody>
      </p:sp>
      <p:sp>
        <p:nvSpPr>
          <p:cNvPr id="225" name="TextBox 224"/>
          <p:cNvSpPr txBox="1"/>
          <p:nvPr/>
        </p:nvSpPr>
        <p:spPr>
          <a:xfrm>
            <a:off x="3252788" y="2460625"/>
            <a:ext cx="5639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 dirty="0"/>
              <a:t>Ενίσχυση της </a:t>
            </a:r>
            <a:r>
              <a:rPr lang="el-GR" sz="900" dirty="0" smtClean="0"/>
              <a:t>επιχείρησης</a:t>
            </a:r>
            <a:r>
              <a:rPr lang="en-US" sz="900" dirty="0" smtClean="0"/>
              <a:t> </a:t>
            </a:r>
            <a:r>
              <a:rPr lang="el-GR" sz="900" dirty="0" smtClean="0"/>
              <a:t>'ΑΝΔΡΕΑΣ </a:t>
            </a:r>
            <a:r>
              <a:rPr lang="el-GR" sz="900" dirty="0"/>
              <a:t>ΜΟΥΝΔΡΕΑΣ ΚΑΙ </a:t>
            </a:r>
            <a:r>
              <a:rPr lang="el-GR" sz="900" dirty="0" smtClean="0"/>
              <a:t>ΣΙΑ</a:t>
            </a:r>
            <a:r>
              <a:rPr lang="en-US" sz="900" dirty="0" smtClean="0"/>
              <a:t> </a:t>
            </a:r>
            <a:r>
              <a:rPr lang="el-GR" sz="900" dirty="0" smtClean="0"/>
              <a:t>ΕΕ</a:t>
            </a:r>
            <a:r>
              <a:rPr lang="el-GR" sz="900" dirty="0"/>
              <a:t>' που επλήγη από τον </a:t>
            </a:r>
            <a:r>
              <a:rPr lang="el-GR" sz="900" dirty="0" smtClean="0"/>
              <a:t>Covid-19</a:t>
            </a:r>
            <a:r>
              <a:rPr lang="en-US" sz="900" dirty="0" smtClean="0"/>
              <a:t> </a:t>
            </a:r>
            <a:r>
              <a:rPr lang="el-GR" sz="900" dirty="0" smtClean="0"/>
              <a:t>στην </a:t>
            </a:r>
            <a:r>
              <a:rPr lang="el-GR" sz="900" dirty="0"/>
              <a:t>"ΑΤΤΙΚΗ" </a:t>
            </a:r>
            <a:r>
              <a:rPr lang="el-GR" sz="900" dirty="0" smtClean="0"/>
              <a:t>[</a:t>
            </a:r>
            <a:endParaRPr lang="en-US" sz="900" dirty="0" smtClean="0"/>
          </a:p>
          <a:p>
            <a:r>
              <a:rPr lang="el-GR" sz="900" dirty="0" smtClean="0"/>
              <a:t>ΑΝΔΡΕΑΣ</a:t>
            </a:r>
            <a:r>
              <a:rPr lang="en-US" sz="900" dirty="0"/>
              <a:t> </a:t>
            </a:r>
            <a:r>
              <a:rPr lang="el-GR" sz="900" dirty="0" smtClean="0"/>
              <a:t>ΜΟΥΝΔΡΕΑΣ </a:t>
            </a:r>
            <a:r>
              <a:rPr lang="el-GR" sz="900" dirty="0"/>
              <a:t>ΚΑΙ ΣΙΑ Ε.Ε</a:t>
            </a:r>
            <a:r>
              <a:rPr lang="el-GR" sz="900" dirty="0" smtClean="0"/>
              <a:t>.]</a:t>
            </a:r>
            <a:r>
              <a:rPr lang="en-US" sz="900" dirty="0" smtClean="0"/>
              <a:t> </a:t>
            </a:r>
            <a:r>
              <a:rPr lang="el-GR" sz="900" dirty="0" smtClean="0"/>
              <a:t>[</a:t>
            </a:r>
            <a:r>
              <a:rPr lang="el-GR" sz="900" dirty="0"/>
              <a:t>ΑΤΤΕ3-0237622]</a:t>
            </a:r>
            <a:endParaRPr lang="el-GR" sz="900" dirty="0"/>
          </a:p>
        </p:txBody>
      </p:sp>
      <p:sp>
        <p:nvSpPr>
          <p:cNvPr id="229" name="TextBox 228"/>
          <p:cNvSpPr txBox="1"/>
          <p:nvPr/>
        </p:nvSpPr>
        <p:spPr>
          <a:xfrm>
            <a:off x="3252788" y="2852936"/>
            <a:ext cx="5657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 dirty="0"/>
              <a:t>ΑΝΔΡΕΑΣ ΜΟΥΝΔΡΕΑΣ </a:t>
            </a:r>
            <a:r>
              <a:rPr lang="el-GR" sz="900" dirty="0" smtClean="0"/>
              <a:t>ΚΑΙ</a:t>
            </a:r>
            <a:r>
              <a:rPr lang="en-US" sz="900" dirty="0" smtClean="0"/>
              <a:t> </a:t>
            </a:r>
            <a:r>
              <a:rPr lang="el-GR" sz="900" dirty="0" smtClean="0"/>
              <a:t>ΣΙΑ </a:t>
            </a:r>
            <a:r>
              <a:rPr lang="el-GR" sz="900" dirty="0"/>
              <a:t>Ε.Ε. - 800574187</a:t>
            </a:r>
            <a:endParaRPr lang="el-GR" sz="900" dirty="0"/>
          </a:p>
        </p:txBody>
      </p:sp>
    </p:spTree>
    <p:extLst>
      <p:ext uri="{BB962C8B-B14F-4D97-AF65-F5344CB8AC3E}">
        <p14:creationId xmlns:p14="http://schemas.microsoft.com/office/powerpoint/2010/main" val="399791354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510</Words>
  <Application>Microsoft Office PowerPoint</Application>
  <PresentationFormat>Προβολή στην οθόνη (4:3)</PresentationFormat>
  <Paragraphs>56</Paragraphs>
  <Slides>2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chris</cp:lastModifiedBy>
  <cp:revision>17</cp:revision>
  <dcterms:created xsi:type="dcterms:W3CDTF">2021-05-19T11:41:06Z</dcterms:created>
  <dcterms:modified xsi:type="dcterms:W3CDTF">2021-06-01T20:28:56Z</dcterms:modified>
</cp:coreProperties>
</file>